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5" r:id="rId3"/>
    <p:sldId id="307" r:id="rId4"/>
    <p:sldId id="318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05" r:id="rId16"/>
    <p:sldId id="304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9933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pPr/>
              <a:t>4/11/2025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pPr/>
              <a:t>4/11/2025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Aaj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5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7A8B-1843-4C10-BD48-549C52F09A41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2DF55-F1A5-4921-BB75-80A6B9C86710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51F9-62FB-4BB4-86C6-08F1999D6468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E9BC-FBE0-4DA7-9003-E01F7F88FF5D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7E29-20D5-4F86-9105-E1299883AB14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1B2-F922-48EF-A1BC-5AE99E5B4EED}" type="datetime1">
              <a:rPr lang="en-US" smtClean="0"/>
              <a:t>4/11/2025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A252-B90E-454C-8366-AF929F147DAB}" type="datetime1">
              <a:rPr lang="en-US" smtClean="0"/>
              <a:t>4/11/2025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00B5-6BDC-4E66-9B90-011B76CE88E3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8023-F412-4E60-A419-E440A38056F0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2C6C-6CF1-4ED5-8151-8D1A972F524C}" type="datetime1">
              <a:rPr lang="en-US" smtClean="0"/>
              <a:t>4/11/2025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103812" y="457200"/>
            <a:ext cx="6629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8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en-US" sz="2400">
                <a:latin typeface="굴림" pitchFamily="50" charset="-127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DBMS Project PPT 2024-25 Even Sem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761B6B8-D46C-4DCB-B338-1F5D00F6D50E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awt/package-summary.html" TargetMode="External"/><Relationship Id="rId2" Type="http://schemas.openxmlformats.org/officeDocument/2006/relationships/hyperlink" Target="https://docs.oracle.com/javase/8/docs/api/javax/swing/package-summar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.mysql.com/downloads/connector/j/" TargetMode="External"/><Relationship Id="rId4" Type="http://schemas.openxmlformats.org/officeDocument/2006/relationships/hyperlink" Target="https://www.mysql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381" y="933005"/>
            <a:ext cx="9601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Hotel Management System </a:t>
            </a: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dirty="0">
                <a:latin typeface="Arial"/>
                <a:cs typeface="Arial"/>
              </a:rPr>
              <a:t>DBMS                  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(BCSE0452)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6143" y="1923451"/>
            <a:ext cx="9601200" cy="2258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ctr">
              <a:buNone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Arial"/>
                <a:cs typeface="Arial"/>
              </a:rPr>
              <a:t>Department of Computer Science and Engineering 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Arial"/>
                <a:cs typeface="Arial"/>
              </a:rPr>
              <a:t>CSE 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0" lvl="0" indent="0" algn="ctr">
              <a:buNone/>
            </a:pPr>
            <a:r>
              <a:rPr lang="en-US" dirty="0">
                <a:latin typeface="Arial"/>
                <a:cs typeface="Arial"/>
              </a:rPr>
              <a:t>(Submitted To: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Ms. Sana Anjum </a:t>
            </a:r>
            <a:r>
              <a:rPr lang="en-US" dirty="0">
                <a:latin typeface="Arial"/>
                <a:cs typeface="Arial"/>
              </a:rPr>
              <a:t>)</a:t>
            </a:r>
            <a:endParaRPr lang="en-US" dirty="0"/>
          </a:p>
          <a:p>
            <a:pPr marL="0" lvl="0" indent="0" algn="ctr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35DFE-0D21-4638-83BD-6EE30128D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41292"/>
              </p:ext>
            </p:extLst>
          </p:nvPr>
        </p:nvGraphicFramePr>
        <p:xfrm>
          <a:off x="2095699" y="4273831"/>
          <a:ext cx="7996564" cy="1190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063">
                  <a:extLst>
                    <a:ext uri="{9D8B030D-6E8A-4147-A177-3AD203B41FA5}">
                      <a16:colId xmlns:a16="http://schemas.microsoft.com/office/drawing/2014/main" val="1489308670"/>
                    </a:ext>
                  </a:extLst>
                </a:gridCol>
                <a:gridCol w="2669251">
                  <a:extLst>
                    <a:ext uri="{9D8B030D-6E8A-4147-A177-3AD203B41FA5}">
                      <a16:colId xmlns:a16="http://schemas.microsoft.com/office/drawing/2014/main" val="3062725700"/>
                    </a:ext>
                  </a:extLst>
                </a:gridCol>
                <a:gridCol w="2834250">
                  <a:extLst>
                    <a:ext uri="{9D8B030D-6E8A-4147-A177-3AD203B41FA5}">
                      <a16:colId xmlns:a16="http://schemas.microsoft.com/office/drawing/2014/main" val="2731764778"/>
                    </a:ext>
                  </a:extLst>
                </a:gridCol>
              </a:tblGrid>
              <a:tr h="59313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/>
                          <a:cs typeface="Arial"/>
                        </a:rPr>
                        <a:t>Student</a:t>
                      </a:r>
                      <a:r>
                        <a:rPr lang="en-US" sz="1400" baseline="0">
                          <a:latin typeface="Arial"/>
                          <a:cs typeface="Arial"/>
                        </a:rPr>
                        <a:t> Name</a:t>
                      </a:r>
                      <a:endParaRPr lang="en-US" sz="140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/>
                          <a:cs typeface="Arial"/>
                        </a:rPr>
                        <a:t>Department &amp; Section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739875"/>
                  </a:ext>
                </a:extLst>
              </a:tr>
              <a:tr h="597730">
                <a:tc>
                  <a:txBody>
                    <a:bodyPr/>
                    <a:lstStyle/>
                    <a:p>
                      <a:pPr algn="ctr"/>
                      <a:r>
                        <a:rPr lang="en-IN" sz="1400" b="1" baseline="0" dirty="0">
                          <a:latin typeface="Arial"/>
                          <a:cs typeface="Arial"/>
                        </a:rPr>
                        <a:t>MURALIDHAR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/>
                          <a:cs typeface="Arial"/>
                        </a:rPr>
                        <a:t>2301331530098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rial"/>
                          <a:cs typeface="Arial"/>
                        </a:rPr>
                        <a:t>B.Tech CSE-A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639081"/>
                  </a:ext>
                </a:extLst>
              </a:tr>
            </a:tbl>
          </a:graphicData>
        </a:graphic>
      </p:graphicFrame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C2D30C3A-395C-C608-9DE6-FE457955FE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82" y="557237"/>
            <a:ext cx="2209800" cy="9472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07BBA-293C-9928-F41B-009D80B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6859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A2C0-C4D8-D60F-2A26-B7E0D04B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Results and Conclusion</a:t>
            </a:r>
            <a:br>
              <a:rPr lang="en-US" dirty="0">
                <a:latin typeface="Arial"/>
                <a:cs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DD5A-41A5-901A-FAD2-78A700421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691152"/>
            <a:ext cx="9601200" cy="4191000"/>
          </a:xfrm>
        </p:spPr>
        <p:txBody>
          <a:bodyPr/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Hotel Management System (HMS)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developed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Swing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AWT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was designed to automate and streamline various hotel operations. Upon completing the system’s development, the following results were achieved.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Room Booking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Check-in/Check-out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room status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Adding Employee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Adding Customer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808A5-2D37-CD5D-6F80-0E0B50B5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11441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AA0B7-5A99-7EC1-59C9-2DECB416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721895"/>
            <a:ext cx="9601200" cy="5297905"/>
          </a:xfrm>
        </p:spPr>
        <p:txBody>
          <a:bodyPr/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Hotel Management System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developed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Swing, AWT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proven to be a highly effective solution for automating the core operations of a hotel. The system successfully addresses the issues faced by traditional hotel management systems, such as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Manual record-keeping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leading to errors and inefficiencies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Limited real-time information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room availability and guest details.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Poor integration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payment systems and online booking platforms.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5225D-F70E-C588-2C5B-F3B03F4A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337617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44E5-67D7-62B5-52F2-D2CF8E31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725129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3B842-FA56-C11C-55B5-218FC14D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Java Swing Documentation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https://docs.oracle.com/javase/8/docs/api/javax/swing/package-summary.html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Java AWT Documentation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https://docs.oracle.com/javase/8/docs/api/java/awt/package-summary.html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Official Website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https://www.mysql.com/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JDBC Connector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https://dev.mysql.com/downloads/connector/j/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76AFC-F449-834E-819A-1558A4EE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4340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31F2-1419-165F-B747-BDABEA3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597310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A86B7B-DFBA-F003-5272-1CF0FE1A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1" y="1177413"/>
            <a:ext cx="4986293" cy="26473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B534A-A791-9F4F-6777-DD404873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56A6E9-209F-EB03-00F6-BEBECE92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4" y="1177413"/>
            <a:ext cx="5763662" cy="2647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7987C-BDEF-74CF-34E6-1383BB4EF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52" y="3824748"/>
            <a:ext cx="5057078" cy="28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18DDB-004D-0482-6119-394A00AB0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43" y="3824748"/>
            <a:ext cx="5842321" cy="28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A89E-8829-6140-C5EF-BF47C2D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E9215-EF10-C287-283A-0A32EC6F8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03" y="1358622"/>
            <a:ext cx="8082116" cy="4862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BB8BB-4639-E7F3-7FBE-046A5ED96B41}"/>
              </a:ext>
            </a:extLst>
          </p:cNvPr>
          <p:cNvSpPr txBox="1"/>
          <p:nvPr/>
        </p:nvSpPr>
        <p:spPr>
          <a:xfrm>
            <a:off x="1651819" y="718903"/>
            <a:ext cx="8681884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Room Status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4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504" y="2667000"/>
            <a:ext cx="9601200" cy="4191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880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BA430-BAD9-FBE2-C508-F9B9BDB1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1AA5-D64D-404D-9F0D-B68D4DD7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Feedback from the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91B4-BF36-4C6D-B04B-A777C268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>
              <a:latin typeface="Arial" pitchFamily="34" charset="0"/>
              <a:cs typeface="Arial" pitchFamily="34" charset="0"/>
            </a:endParaRPr>
          </a:p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DE8E-F248-E6F4-D7E3-99A5948A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335214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EE56-5ACD-47A3-8DAE-BAA09301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BA36-30B6-42D8-82C9-C62A3F36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223520" indent="-223520"/>
            <a:endParaRPr lang="en-US" dirty="0"/>
          </a:p>
          <a:p>
            <a:pPr marL="223520" indent="-223520"/>
            <a:r>
              <a:rPr lang="en-US" dirty="0">
                <a:latin typeface="Arial"/>
                <a:cs typeface="Arial"/>
              </a:rPr>
              <a:t>Introduction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Literature Survey/Existing System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Problem Statement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Proposed Methodology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ER Diagrams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Feasibility Study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Hardware /Software Requirement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Results and Conclusion</a:t>
            </a:r>
          </a:p>
          <a:p>
            <a:pPr marL="223520" indent="-223520"/>
            <a:r>
              <a:rPr lang="en-US" dirty="0">
                <a:latin typeface="Arial"/>
                <a:cs typeface="Arial"/>
              </a:rPr>
              <a:t>Reference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23520" indent="-223520"/>
            <a:r>
              <a:rPr lang="en-US" dirty="0">
                <a:latin typeface="Arial"/>
                <a:cs typeface="Arial"/>
              </a:rPr>
              <a:t>Live Demonstration of Project with screenshots in ppt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47FDC-4C42-4481-9FE6-05DF8CFF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72" y="628650"/>
            <a:ext cx="2720340" cy="2266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969DE-A499-6371-67BC-7727378C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950" y="496274"/>
            <a:ext cx="6862462" cy="273049"/>
          </a:xfrm>
        </p:spPr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10836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1EC5-546A-FCAF-8943-D5DEC7DE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705465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41EF-5D58-6E9F-B73A-956A9246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3899818" cy="4191000"/>
          </a:xfrm>
        </p:spPr>
        <p:txBody>
          <a:bodyPr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software solution designed to streamline and automate hotel operations like booking, room allocation, check-ins, check-outs, and billing. Its key features include reservation management, secure customer data storage, invoice generation, and analytics for better decision-making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2822-82B5-617A-B992-6A4D02E9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20439-AA26-D277-9810-5EC2855C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9" y="1676400"/>
            <a:ext cx="5958349" cy="48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0547-F052-D1AE-55DC-C7DF9B35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Literature Survey/Existing System</a:t>
            </a:r>
            <a:br>
              <a:rPr lang="en-US" dirty="0">
                <a:latin typeface="Arial"/>
                <a:cs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479C-0FB4-0EBA-C56E-B7D73AD5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50" y="1524000"/>
            <a:ext cx="9601200" cy="4417142"/>
          </a:xfrm>
        </p:spPr>
        <p:txBody>
          <a:bodyPr>
            <a:normAutofit lnSpcReduction="10000"/>
          </a:bodyPr>
          <a:lstStyle/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Traditional hotel systems were manual 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involved registers for booking, billing, and guest records.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Semi-automated tools like MS Excel improved record-keeping but lacked real-time updates.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Commercial software (e.g., Hotelogix, Cloudbeds) offers full automation but is expensive.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Modern trend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Custom hotel systems using </a:t>
            </a:r>
            <a:r>
              <a:rPr lang="en-US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+ MySQL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cost-effective and tailored solutions.</a:t>
            </a:r>
          </a:p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 include</a:t>
            </a:r>
            <a:r>
              <a:rPr lang="en-US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room booking, check-in/check-out, billing, employee &amp; inventory management.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5A510-E2E4-4101-D9A6-A3ECA4D3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240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9F3F-7066-F801-497D-27E8307B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705465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3704-AFC4-91E3-78C4-A77B0DA9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50" y="1828800"/>
            <a:ext cx="9601200" cy="4191000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Manual Processes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Limited Data Integration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Inconsistent Customer Experience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Lack of Real-time Updates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A0153-F114-9513-2EC4-87A03EBC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20539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915A-D0E7-4117-2CD7-40B4DB31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43232"/>
            <a:ext cx="9601200" cy="587477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CB9E-21F5-5E93-149D-2D247FBA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681316"/>
            <a:ext cx="9601200" cy="4338484"/>
          </a:xfrm>
        </p:spPr>
        <p:txBody>
          <a:bodyPr/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proposed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Hotel Management System (HMS)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utilize modern technologies like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Swing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AWT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(Abstract Window Toolkit).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build a robust, user-friendly, and efficient system. Below is the detailed methodology for developing this system.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the system using Java Swing, AWT for the front end, and MySQL for the backend.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the system thoroughly to ensure all functionalities are working as expected.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635DF-3ED1-51BA-2098-12EBDBC8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41218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6615-2849-00E9-51A0-FA467CEF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685800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ER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4150A-CC0D-B43E-F124-1FEBFC32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87" y="1828800"/>
            <a:ext cx="9399639" cy="4343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DD156-0C8B-A7EF-5327-3A3E5B69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33365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5CC-4DB2-82CE-A1E9-C7C7E61B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Feasibility Study</a:t>
            </a:r>
            <a:br>
              <a:rPr lang="en-US" dirty="0">
                <a:latin typeface="Arial"/>
                <a:cs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A1E9D-0EC1-57D1-41EF-24F2DDDF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Feasibility Study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essential to evaluate the viability of a project in terms of its technical, operational, financial, and legal aspects. For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Hotel Management System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(HMS)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Swing, AWT, and 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this feasibility study will analyze the practicality of implementing the system from different perspectives.</a:t>
            </a: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Technical Feasibility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Operational Feasibility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Financial Feasibility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Legal Feasibility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9E82A-C1CA-189F-B7CB-06186AA9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4138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CF6A-B2B0-0931-A929-3DFB0A29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Hardware /Software Requirement</a:t>
            </a:r>
            <a:br>
              <a:rPr lang="en-US" dirty="0">
                <a:latin typeface="Arial"/>
                <a:cs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82B0A-CB71-7769-21C2-A735B934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requirements for developing and running the Hotel Management System (HMS)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Swing, AWT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-&gt; Netbeans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-&gt; MySQL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D9B0A-14A1-153B-F7A2-380E83BB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 Project PPT 2024-25 Even Sem</a:t>
            </a:r>
          </a:p>
        </p:txBody>
      </p:sp>
    </p:spTree>
    <p:extLst>
      <p:ext uri="{BB962C8B-B14F-4D97-AF65-F5344CB8AC3E}">
        <p14:creationId xmlns:p14="http://schemas.microsoft.com/office/powerpoint/2010/main" val="27155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ertical and Horizontal design templat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and horizontal design slides.potx" id="{7E307492-4344-40EC-954C-E30551E95991}" vid="{493C3130-E1FA-416B-8465-D41FAD56C1B7}"/>
    </a:ext>
  </a:extLst>
</a:theme>
</file>

<file path=ppt/theme/theme2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Vertical and horizontal design slides</Template>
  <TotalTime>77</TotalTime>
  <Words>723</Words>
  <Application>Microsoft Office PowerPoint</Application>
  <PresentationFormat>Custom</PresentationFormat>
  <Paragraphs>107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굴림</vt:lpstr>
      <vt:lpstr>Arial</vt:lpstr>
      <vt:lpstr>Calibri</vt:lpstr>
      <vt:lpstr>Century Gothic</vt:lpstr>
      <vt:lpstr>Times New Roman</vt:lpstr>
      <vt:lpstr>Vertical and Horizontal design template</vt:lpstr>
      <vt:lpstr>Hotel Management System  DBMS                   (BCSE0452)</vt:lpstr>
      <vt:lpstr>Index</vt:lpstr>
      <vt:lpstr>Introduction</vt:lpstr>
      <vt:lpstr>Literature Survey/Existing System </vt:lpstr>
      <vt:lpstr>Problem statement</vt:lpstr>
      <vt:lpstr>Proposed Methodology</vt:lpstr>
      <vt:lpstr>ER Diagram</vt:lpstr>
      <vt:lpstr>Feasibility Study </vt:lpstr>
      <vt:lpstr>Hardware /Software Requirement </vt:lpstr>
      <vt:lpstr>Results and Conclusion </vt:lpstr>
      <vt:lpstr>PowerPoint Presentation</vt:lpstr>
      <vt:lpstr>Reference</vt:lpstr>
      <vt:lpstr>Snapshot</vt:lpstr>
      <vt:lpstr>PowerPoint Presentation</vt:lpstr>
      <vt:lpstr>PowerPoint Presentation</vt:lpstr>
      <vt:lpstr>Feedback from the Panel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Exam Duty Allocation</dc:title>
  <dc:creator>Sudhanshu</dc:creator>
  <cp:lastModifiedBy>MURALIDHAR .</cp:lastModifiedBy>
  <cp:revision>18</cp:revision>
  <dcterms:created xsi:type="dcterms:W3CDTF">2017-11-16T17:39:44Z</dcterms:created>
  <dcterms:modified xsi:type="dcterms:W3CDTF">2025-04-11T06:52:37Z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